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d8143be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d8143be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d0253e2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d0253e2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d0253e23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d0253e23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488" y="152400"/>
            <a:ext cx="375702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25" y="76200"/>
            <a:ext cx="4983424" cy="483869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2040000" dist="209550">
              <a:srgbClr val="000000">
                <a:alpha val="20000"/>
              </a:srgbClr>
            </a:outerShdw>
          </a:effectLst>
        </p:spPr>
      </p:pic>
      <p:sp>
        <p:nvSpPr>
          <p:cNvPr id="60" name="Google Shape;60;p14"/>
          <p:cNvSpPr txBox="1"/>
          <p:nvPr/>
        </p:nvSpPr>
        <p:spPr>
          <a:xfrm>
            <a:off x="5516050" y="2143650"/>
            <a:ext cx="3549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pythonplot.com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745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5754325" y="62475"/>
            <a:ext cx="3324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pythonplot.com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00" y="2571750"/>
            <a:ext cx="2436700" cy="19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575" y="41350"/>
            <a:ext cx="4865845" cy="4838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2940000" dist="209550">
              <a:srgbClr val="000000">
                <a:alpha val="40000"/>
              </a:srgbClr>
            </a:outerShdw>
          </a:effectLst>
        </p:spPr>
      </p:pic>
      <p:sp>
        <p:nvSpPr>
          <p:cNvPr id="73" name="Google Shape;73;p16"/>
          <p:cNvSpPr txBox="1"/>
          <p:nvPr/>
        </p:nvSpPr>
        <p:spPr>
          <a:xfrm>
            <a:off x="911100" y="710650"/>
            <a:ext cx="1557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with Altair? </a:t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166575" y="4532150"/>
            <a:ext cx="38109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pythonplot.com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